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4" r:id="rId4"/>
    <p:sldId id="257" r:id="rId5"/>
    <p:sldId id="262" r:id="rId6"/>
    <p:sldId id="258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6"/>
    <p:restoredTop sz="94619"/>
  </p:normalViewPr>
  <p:slideViewPr>
    <p:cSldViewPr snapToGrid="0" snapToObjects="1">
      <p:cViewPr varScale="1">
        <p:scale>
          <a:sx n="144" d="100"/>
          <a:sy n="144" d="100"/>
        </p:scale>
        <p:origin x="3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7274-006E-4F48-95E1-179BAF7CA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5471-F687-DB41-8947-B6CFEC5B1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6B9DC-4DA4-0D47-A8E8-A2956FF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40FC-A8FD-A84F-B5F3-68CF412C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06A04-C354-D44E-8F5B-5FBF714A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67C4-2123-0340-9E61-834415B8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79CA2-C936-4E4A-8D41-0BA310D20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4D8B2-6F44-9E4D-B161-6C1181FF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37D5-1F4A-1649-AB1E-54F23EB8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7178-1AB6-D240-B72B-6514519C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E1CFF-73F6-3846-B18F-7C636BB64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89F0F-9146-C540-84C7-3B515C2B1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FAAD-2DEA-3149-A591-66501D17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EC0C-F774-DB47-A359-EB3CC71F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4B4A-AC73-E843-895E-16FAD088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D41A-E0F1-494C-981C-3EA112C2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9A3CB-E25F-0E47-A25A-011545B9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DF9E7-E153-8A43-9874-6F30DBFE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DB69-A390-B04C-A9C8-6FAC9679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507E-0E4B-C142-A4C7-0D124A73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A18F-6017-C542-93EE-D60C6A3E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C8CA4-4E3D-DA44-A077-B29EAF054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3E195-F892-BA40-9F10-D39DF178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7D21E-ABD3-9548-AB8F-68FBFE82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61DC6-B414-6D49-A238-F3B574EB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3AC4-4CD5-8840-B10D-665583AD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3BB43-38B4-1C45-9729-B0C14A5E8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C48E1-3E75-B44D-886B-6551F1150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66CF-5DA2-1A42-9108-E951A9FA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BD5C9-5724-9249-86E2-56CFAEAA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30BB1-89DB-584B-9533-AE40952A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5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0969-C3A2-EE43-82E5-84664FF3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233CE-432B-424D-B31D-EDB4470DC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D65DA-4135-9345-819D-262F6017B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FE62B-7930-9042-85A3-DF0D3DE09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E6D19-2089-D549-AB6E-51F3B6053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800B3-F83C-5F4C-81F0-D82ABDA8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C5D28-E058-BE49-9FC5-A7BBF57D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BB468-5ED8-5D4F-ABA1-49D0E515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C257-D18E-1C46-A99D-E8C28BCA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C841F-5A2A-3345-BBB3-B1E4780C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A1F45-5C1D-A64D-8C4A-82080488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0214A-25F4-DE4C-8637-F22171BE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7E20D-2016-0B43-8F7D-E646005D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00BE0-633A-F24B-8D15-C5853117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962E1-3F4D-F342-A4BC-7EC032C2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C09E-D86D-CA47-A123-C6BB595D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2630-54E0-904F-B364-2407BE11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292B7-3CC4-504C-A885-5B56DE943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907E-7383-C647-B470-44613FA4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DBF70-E285-1148-B6E6-84C013FD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E0D13-74D2-4D4A-A5CC-BA4AB00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642B-235A-884E-9FFB-F76810A0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123BB-9C55-DC44-B448-421D27BE5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96F4-4A93-B84B-B22E-9F2F3766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F4F62-FA15-1149-9FBE-3CD955A8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646A9-52F3-A24E-9D2D-4D4D4DED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1AE9D-BD48-7E4D-8034-1962A381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2475B-96BD-7D42-8B77-07BEEAEE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9628F-53A1-E940-B1CF-11563736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E1AFB-0543-044D-A4C1-CC4123BC8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9930-EB8E-DD41-B5F6-AAB7464C26D6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1D760-6FA6-7B45-8AED-E81115EF1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2A83-B5E1-D04E-8245-BBC780EF5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CEF6-600D-CD40-9FD3-A3B8DBB6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7880D9-1D14-8B4C-B568-D4C9C7AF0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pitchFamily="2" charset="0"/>
              </a:rPr>
              <a:t>Low Rank Approximations: 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Part II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92605B-60B4-5F4F-AD60-77EBE3E5E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5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1CDD2-233A-DB4E-8F42-9A1C3CD7594A}"/>
              </a:ext>
            </a:extLst>
          </p:cNvPr>
          <p:cNvSpPr txBox="1"/>
          <p:nvPr/>
        </p:nvSpPr>
        <p:spPr>
          <a:xfrm>
            <a:off x="4009644" y="2462784"/>
            <a:ext cx="1706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 1: 92.5%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 2: 88.7%</a:t>
            </a:r>
          </a:p>
          <a:p>
            <a:r>
              <a:rPr lang="en-US" dirty="0"/>
              <a:t>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B5AA7-43E5-9B4A-AF0E-DB25C4636B63}"/>
              </a:ext>
            </a:extLst>
          </p:cNvPr>
          <p:cNvSpPr txBox="1"/>
          <p:nvPr/>
        </p:nvSpPr>
        <p:spPr>
          <a:xfrm>
            <a:off x="6481572" y="3101233"/>
            <a:ext cx="170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BIOE 210: B+</a:t>
            </a:r>
          </a:p>
          <a:p>
            <a:r>
              <a:rPr lang="en-US" dirty="0"/>
              <a:t>BIOE 360: A-</a:t>
            </a:r>
          </a:p>
          <a:p>
            <a:r>
              <a:rPr lang="en-US" dirty="0"/>
              <a:t>PHYS 220: B</a:t>
            </a:r>
          </a:p>
          <a:p>
            <a:r>
              <a:rPr lang="en-US" dirty="0"/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02188-43B2-1E48-948B-C866691BB5D0}"/>
              </a:ext>
            </a:extLst>
          </p:cNvPr>
          <p:cNvSpPr txBox="1"/>
          <p:nvPr/>
        </p:nvSpPr>
        <p:spPr>
          <a:xfrm>
            <a:off x="8647176" y="351673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GPA: 3.45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3F024-0DA9-0141-94A1-2F485803C996}"/>
              </a:ext>
            </a:extLst>
          </p:cNvPr>
          <p:cNvSpPr txBox="1"/>
          <p:nvPr/>
        </p:nvSpPr>
        <p:spPr>
          <a:xfrm>
            <a:off x="2127504" y="1847088"/>
            <a:ext cx="1706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Exam 1</a:t>
            </a:r>
          </a:p>
          <a:p>
            <a:r>
              <a:rPr lang="en-US" dirty="0"/>
              <a:t>1a: 9/10</a:t>
            </a:r>
          </a:p>
          <a:p>
            <a:r>
              <a:rPr lang="en-US" dirty="0"/>
              <a:t>1b: 5/5</a:t>
            </a:r>
          </a:p>
          <a:p>
            <a:r>
              <a:rPr lang="en-US" dirty="0"/>
              <a:t>2a: 3/4</a:t>
            </a:r>
          </a:p>
          <a:p>
            <a:r>
              <a:rPr lang="en-US" dirty="0"/>
              <a:t>2b: 5/5</a:t>
            </a:r>
          </a:p>
          <a:p>
            <a:endParaRPr lang="en-US" dirty="0"/>
          </a:p>
          <a:p>
            <a:r>
              <a:rPr lang="en-US" u="sng" dirty="0"/>
              <a:t>Exam 2</a:t>
            </a:r>
          </a:p>
          <a:p>
            <a:r>
              <a:rPr lang="en-US" dirty="0"/>
              <a:t>1: 18/20</a:t>
            </a:r>
          </a:p>
          <a:p>
            <a:r>
              <a:rPr lang="en-US" dirty="0"/>
              <a:t>2: 15/18</a:t>
            </a:r>
          </a:p>
          <a:p>
            <a:r>
              <a:rPr lang="en-US" dirty="0"/>
              <a:t>...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26B040B-178B-D745-BBA7-3BA3AAA35A37}"/>
              </a:ext>
            </a:extLst>
          </p:cNvPr>
          <p:cNvSpPr/>
          <p:nvPr/>
        </p:nvSpPr>
        <p:spPr>
          <a:xfrm>
            <a:off x="3139440" y="1847088"/>
            <a:ext cx="694944" cy="1569660"/>
          </a:xfrm>
          <a:prstGeom prst="rightBrac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619BED9-A996-F042-B190-2E176C503EFF}"/>
              </a:ext>
            </a:extLst>
          </p:cNvPr>
          <p:cNvSpPr/>
          <p:nvPr/>
        </p:nvSpPr>
        <p:spPr>
          <a:xfrm>
            <a:off x="3139440" y="3509352"/>
            <a:ext cx="694944" cy="1107454"/>
          </a:xfrm>
          <a:prstGeom prst="rightBrac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CF06D73-580A-3242-8BDD-37DBCBB8F40A}"/>
              </a:ext>
            </a:extLst>
          </p:cNvPr>
          <p:cNvSpPr/>
          <p:nvPr/>
        </p:nvSpPr>
        <p:spPr>
          <a:xfrm>
            <a:off x="5716524" y="2493419"/>
            <a:ext cx="694944" cy="1569660"/>
          </a:xfrm>
          <a:prstGeom prst="rightBrac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7AD0E1-8FE3-6C4A-A6BE-B3A3AD6641BE}"/>
              </a:ext>
            </a:extLst>
          </p:cNvPr>
          <p:cNvSpPr/>
          <p:nvPr/>
        </p:nvSpPr>
        <p:spPr>
          <a:xfrm>
            <a:off x="7840980" y="3012840"/>
            <a:ext cx="694944" cy="1377113"/>
          </a:xfrm>
          <a:prstGeom prst="rightBrac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AD3AF8E-55BB-E34F-92F5-F837738B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Lossy Compression</a:t>
            </a:r>
          </a:p>
        </p:txBody>
      </p:sp>
    </p:spTree>
    <p:extLst>
      <p:ext uri="{BB962C8B-B14F-4D97-AF65-F5344CB8AC3E}">
        <p14:creationId xmlns:p14="http://schemas.microsoft.com/office/powerpoint/2010/main" val="9984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5015-4794-2846-8506-3E74F22D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Simple lossy compression by Nearest Neighbors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7C122-E04E-1F4C-AE29-455C86A0A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4" t="25160" r="8267" b="28238"/>
          <a:stretch/>
        </p:blipFill>
        <p:spPr>
          <a:xfrm>
            <a:off x="1802167" y="2077376"/>
            <a:ext cx="8933092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19A58-CF81-2E41-98AF-5D4D87D3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2" y="44532"/>
            <a:ext cx="5076701" cy="6768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F1C7E-9681-8849-BF95-96FBBECE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0" t="3637" r="11954" b="7533"/>
          <a:stretch/>
        </p:blipFill>
        <p:spPr>
          <a:xfrm>
            <a:off x="6412675" y="-26304"/>
            <a:ext cx="5213268" cy="69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B8EB3-0417-FF40-939A-EDF7F9BDD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4" t="27772" r="8943" b="31314"/>
          <a:stretch/>
        </p:blipFill>
        <p:spPr>
          <a:xfrm>
            <a:off x="3547872" y="481584"/>
            <a:ext cx="5571744" cy="21823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26062-79EA-7540-8F5E-FDA38CD9E10E}"/>
              </a:ext>
            </a:extLst>
          </p:cNvPr>
          <p:cNvSpPr/>
          <p:nvPr/>
        </p:nvSpPr>
        <p:spPr>
          <a:xfrm>
            <a:off x="3163824" y="1591056"/>
            <a:ext cx="670560" cy="1274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E49D3-FD8C-6540-9A3A-924821656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4" t="27656" r="8972" b="31200"/>
          <a:stretch/>
        </p:blipFill>
        <p:spPr>
          <a:xfrm>
            <a:off x="3535680" y="3401568"/>
            <a:ext cx="5583936" cy="2194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B56F53-E286-E24E-A347-1DB42404ECA9}"/>
              </a:ext>
            </a:extLst>
          </p:cNvPr>
          <p:cNvSpPr/>
          <p:nvPr/>
        </p:nvSpPr>
        <p:spPr>
          <a:xfrm>
            <a:off x="3304032" y="4541520"/>
            <a:ext cx="670560" cy="1274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6C867-7CB7-D242-9A30-08711F70D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1" t="3808" r="9520" b="9823"/>
          <a:stretch/>
        </p:blipFill>
        <p:spPr>
          <a:xfrm>
            <a:off x="2137558" y="155388"/>
            <a:ext cx="7992094" cy="6702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AEA91B-B0C9-6A47-B984-EC60F0C615E0}"/>
              </a:ext>
            </a:extLst>
          </p:cNvPr>
          <p:cNvSpPr/>
          <p:nvPr/>
        </p:nvSpPr>
        <p:spPr>
          <a:xfrm>
            <a:off x="4845132" y="155388"/>
            <a:ext cx="2481943" cy="311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FC283-892E-B743-8E2F-886FC05C01E3}"/>
              </a:ext>
            </a:extLst>
          </p:cNvPr>
          <p:cNvSpPr/>
          <p:nvPr/>
        </p:nvSpPr>
        <p:spPr>
          <a:xfrm>
            <a:off x="7808026" y="155388"/>
            <a:ext cx="2481943" cy="311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68642-932F-7349-873E-A85BA2116CD0}"/>
              </a:ext>
            </a:extLst>
          </p:cNvPr>
          <p:cNvSpPr/>
          <p:nvPr/>
        </p:nvSpPr>
        <p:spPr>
          <a:xfrm>
            <a:off x="1847932" y="3747674"/>
            <a:ext cx="2481943" cy="311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E7F74-213F-E540-8B6C-A199D886BFB7}"/>
              </a:ext>
            </a:extLst>
          </p:cNvPr>
          <p:cNvSpPr/>
          <p:nvPr/>
        </p:nvSpPr>
        <p:spPr>
          <a:xfrm>
            <a:off x="4845131" y="3747674"/>
            <a:ext cx="2481943" cy="311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FF2B4-4A96-B449-A9D1-04D9E32A4B69}"/>
              </a:ext>
            </a:extLst>
          </p:cNvPr>
          <p:cNvSpPr/>
          <p:nvPr/>
        </p:nvSpPr>
        <p:spPr>
          <a:xfrm>
            <a:off x="7808026" y="3747674"/>
            <a:ext cx="2481943" cy="3110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3A1D9-7490-FB44-971D-A88149E38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3" t="27886" r="8943" b="31429"/>
          <a:stretch/>
        </p:blipFill>
        <p:spPr>
          <a:xfrm>
            <a:off x="182881" y="3574758"/>
            <a:ext cx="7522464" cy="29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0B35E-AA66-ED44-BF0A-D5DB1624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03" y="225631"/>
            <a:ext cx="8423562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93816-2B56-6A4F-807F-FAC69561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2" t="4861" r="9982" b="9647"/>
          <a:stretch/>
        </p:blipFill>
        <p:spPr>
          <a:xfrm>
            <a:off x="570015" y="581890"/>
            <a:ext cx="6767328" cy="5723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A0428-F789-BD4F-BB88-AF7E6D444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0" t="3637" r="11954" b="7533"/>
          <a:stretch/>
        </p:blipFill>
        <p:spPr>
          <a:xfrm>
            <a:off x="7556507" y="581890"/>
            <a:ext cx="4378193" cy="5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2668F-1184-894C-8222-FE486A11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7" t="23711" r="6025" b="30798"/>
          <a:stretch/>
        </p:blipFill>
        <p:spPr>
          <a:xfrm>
            <a:off x="1101663" y="994299"/>
            <a:ext cx="10209990" cy="42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63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Low Rank Approximations:  Part II</vt:lpstr>
      <vt:lpstr>Lossy Compression</vt:lpstr>
      <vt:lpstr>Simple lossy compression by Nearest Neighbors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Paul A</dc:creator>
  <cp:lastModifiedBy>Jensen, Paul A</cp:lastModifiedBy>
  <cp:revision>9</cp:revision>
  <dcterms:created xsi:type="dcterms:W3CDTF">2019-03-26T10:54:14Z</dcterms:created>
  <dcterms:modified xsi:type="dcterms:W3CDTF">2020-04-10T00:48:33Z</dcterms:modified>
</cp:coreProperties>
</file>